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6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0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03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7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41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3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89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5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6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5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72B5F-F852-4E8C-BE54-19390A65B294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0FA7-9F09-4E0C-A83D-AF236D1FE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9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«Детский сад №1 комбинированного вида» </a:t>
            </a:r>
            <a:r>
              <a:rPr lang="ru-RU" dirty="0" err="1" smtClean="0"/>
              <a:t>пгт</a:t>
            </a:r>
            <a:r>
              <a:rPr lang="ru-RU" dirty="0" smtClean="0"/>
              <a:t>. Жешарт</a:t>
            </a:r>
          </a:p>
          <a:p>
            <a:pPr algn="ctr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1328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</a:rPr>
              <a:t>Проект</a:t>
            </a:r>
          </a:p>
          <a:p>
            <a:pPr lvl="0" algn="ctr"/>
            <a:r>
              <a:rPr lang="ru-RU" sz="5400" b="1" dirty="0">
                <a:solidFill>
                  <a:srgbClr val="7030A0"/>
                </a:solidFill>
                <a:latin typeface="Gabriola" panose="04040605051002020D02" pitchFamily="82" charset="0"/>
              </a:rPr>
              <a:t>« Мамин День»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(Старшая, подготовительная группа</a:t>
            </a:r>
            <a:r>
              <a:rPr lang="ru-RU" dirty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76464" y="50131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Выполнила: инструктор по </a:t>
            </a:r>
            <a:r>
              <a:rPr lang="ru-RU" dirty="0" err="1" smtClean="0"/>
              <a:t>физо</a:t>
            </a:r>
            <a:r>
              <a:rPr lang="ru-RU" dirty="0" smtClean="0"/>
              <a:t> Каштанова Е. Е.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3968" y="59492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2019г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47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5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68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46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39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46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82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029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05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42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46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33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071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83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33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770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50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50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5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02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84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03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41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19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75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613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38</Words>
  <Application>Microsoft Office PowerPoint</Application>
  <PresentationFormat>Экран (4:3)</PresentationFormat>
  <Paragraphs>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2</cp:revision>
  <dcterms:created xsi:type="dcterms:W3CDTF">2022-02-21T08:19:15Z</dcterms:created>
  <dcterms:modified xsi:type="dcterms:W3CDTF">2022-02-21T08:36:41Z</dcterms:modified>
</cp:coreProperties>
</file>